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67469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50502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85873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9433190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422326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082097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646278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05396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3970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81750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6669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38213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485637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64644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65215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0980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B87588-804E-4EB3-BB0C-A722CCC23F6A}" type="datetimeFigureOut">
              <a:rPr lang="en-IN" smtClean="0"/>
              <a:pPr/>
              <a:t>06-09-2020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033FEC-7761-4C90-8D6F-6D482E3A2CB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76693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-LALIT.COOKING@GMAIL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xmlns="" id="{06C41EE3-9183-4FD5-BB85-70A153899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0"/>
            <a:ext cx="8596668" cy="1930400"/>
          </a:xfrm>
        </p:spPr>
        <p:txBody>
          <a:bodyPr>
            <a:normAutofit/>
          </a:bodyPr>
          <a:lstStyle/>
          <a:p>
            <a:pPr algn="ctr"/>
            <a:r>
              <a:rPr lang="en-IN" sz="5400" u="sng" dirty="0"/>
              <a:t>GRAND LALIT HOTEL</a:t>
            </a:r>
            <a:r>
              <a:rPr lang="en-IN" sz="5400" dirty="0"/>
              <a:t/>
            </a:r>
            <a:br>
              <a:rPr lang="en-IN" sz="5400" dirty="0"/>
            </a:br>
            <a:r>
              <a:rPr lang="en-IN" sz="5400" dirty="0"/>
              <a:t>WE ARE HIRING A CHEF !!!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3D90626A-DB83-4131-9C57-F89A128A7E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427572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b="1" i="1" dirty="0"/>
              <a:t>BORED WITHOUT WORK , COME WORK WITH US .                         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i="1" dirty="0"/>
              <a:t> THE CHEF MUST KNOW MORE THAN 15 CUISINES 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IN" b="1" i="1" dirty="0"/>
              <a:t>HE/SHE SHOULD HAVE MORE THAN 3 YEARS OF COOKING EXPERIENCE .</a:t>
            </a:r>
          </a:p>
          <a:p>
            <a:pPr>
              <a:buFont typeface="Wingdings" panose="05000000000000000000" pitchFamily="2" charset="2"/>
              <a:buChar char="q"/>
            </a:pPr>
            <a:endParaRPr lang="en-IN" b="1" i="1" dirty="0"/>
          </a:p>
          <a:p>
            <a:pPr marL="0" indent="0">
              <a:buNone/>
            </a:pPr>
            <a:r>
              <a:rPr lang="en-IN" b="1" i="1" dirty="0"/>
              <a:t>FOR ANY QUERIES , PLEASE CALL US </a:t>
            </a:r>
            <a:r>
              <a:rPr lang="en-IN" b="1" i="1" dirty="0" smtClean="0"/>
              <a:t>ON</a:t>
            </a:r>
            <a:r>
              <a:rPr lang="en-IN" b="1" i="1" dirty="0" smtClean="0"/>
              <a:t>:</a:t>
            </a:r>
            <a:endParaRPr lang="en-IN" b="1" i="1" dirty="0"/>
          </a:p>
          <a:p>
            <a:pPr marL="0" indent="0">
              <a:buNone/>
            </a:pPr>
            <a:r>
              <a:rPr lang="en-IN" b="1" i="1" dirty="0" smtClean="0"/>
              <a:t>9856420981</a:t>
            </a:r>
            <a:endParaRPr lang="en-IN" b="1" i="1" dirty="0"/>
          </a:p>
          <a:p>
            <a:pPr marL="0" indent="0" algn="ctr">
              <a:buNone/>
            </a:pPr>
            <a:r>
              <a:rPr lang="en-IN" b="1" i="1" dirty="0"/>
              <a:t>OR</a:t>
            </a:r>
          </a:p>
          <a:p>
            <a:pPr marL="0" indent="0">
              <a:buNone/>
            </a:pPr>
            <a:r>
              <a:rPr lang="en-IN" b="1" i="1" dirty="0" smtClean="0"/>
              <a:t>EMAIL</a:t>
            </a:r>
            <a:r>
              <a:rPr lang="en-IN" b="1" i="1" dirty="0" smtClean="0">
                <a:solidFill>
                  <a:schemeClr val="tx1"/>
                </a:solidFill>
              </a:rPr>
              <a:t>  ON </a:t>
            </a:r>
            <a:r>
              <a:rPr lang="en-IN" b="1" i="1" dirty="0">
                <a:solidFill>
                  <a:schemeClr val="tx1"/>
                </a:solidFill>
              </a:rPr>
              <a:t>- </a:t>
            </a:r>
            <a:r>
              <a:rPr lang="en-IN" b="1" i="1" dirty="0">
                <a:solidFill>
                  <a:srgbClr val="99CA3C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LALIT.COOKING@GMAIL.COM</a:t>
            </a:r>
            <a:endParaRPr lang="en-IN" b="1" i="1" dirty="0"/>
          </a:p>
          <a:p>
            <a:pPr marL="0" indent="0">
              <a:buNone/>
            </a:pPr>
            <a:r>
              <a:rPr lang="en-IN" b="1" i="1" dirty="0"/>
              <a:t>HE/SHE CAN APPLY FOR THE JOB </a:t>
            </a:r>
            <a:r>
              <a:rPr lang="en-IN" b="1" i="1" dirty="0" smtClean="0"/>
              <a:t>ON</a:t>
            </a:r>
            <a:r>
              <a:rPr lang="en-IN" b="1" i="1" dirty="0" smtClean="0"/>
              <a:t> </a:t>
            </a:r>
            <a:r>
              <a:rPr lang="en-IN" b="1" i="1" dirty="0"/>
              <a:t>THE SAME MAIL OR CAN CALL </a:t>
            </a:r>
            <a:r>
              <a:rPr lang="en-IN" b="1" i="1" dirty="0" smtClean="0"/>
              <a:t>ON</a:t>
            </a:r>
            <a:r>
              <a:rPr lang="en-IN" b="1" i="1" dirty="0" smtClean="0"/>
              <a:t> </a:t>
            </a:r>
            <a:r>
              <a:rPr lang="en-IN" b="1" i="1" dirty="0"/>
              <a:t>THE </a:t>
            </a:r>
            <a:r>
              <a:rPr lang="en-IN" b="1" i="1" dirty="0" smtClean="0"/>
              <a:t>GIVEN NUMBER </a:t>
            </a:r>
            <a:r>
              <a:rPr lang="en-IN" b="1" i="1" dirty="0"/>
              <a:t>.</a:t>
            </a:r>
          </a:p>
        </p:txBody>
      </p:sp>
      <p:pic>
        <p:nvPicPr>
          <p:cNvPr id="1026" name="Picture 2" descr="Chef Cooking Images, Stock Photos &amp; Vectors | Shutterstock">
            <a:extLst>
              <a:ext uri="{FF2B5EF4-FFF2-40B4-BE49-F238E27FC236}">
                <a16:creationId xmlns:a16="http://schemas.microsoft.com/office/drawing/2014/main" xmlns="" id="{90714B37-6C42-436C-92B6-0934C96E708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1369" y="2160590"/>
            <a:ext cx="4412633" cy="250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10 Indian States and Their Special Dishes">
            <a:extLst>
              <a:ext uri="{FF2B5EF4-FFF2-40B4-BE49-F238E27FC236}">
                <a16:creationId xmlns:a16="http://schemas.microsoft.com/office/drawing/2014/main" xmlns="" id="{CD1F2EEE-98A5-42ED-A40B-229BBCD5D0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61369" y="4443028"/>
            <a:ext cx="4412633" cy="1993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598332" y="6211669"/>
            <a:ext cx="159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BY ADVITYA BHATIA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7658823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30</TotalTime>
  <Words>69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GRAND LALIT HOTEL WE ARE HIRING A CHEF 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</dc:creator>
  <cp:lastModifiedBy>Tulika</cp:lastModifiedBy>
  <cp:revision>7</cp:revision>
  <dcterms:created xsi:type="dcterms:W3CDTF">2020-05-30T10:11:54Z</dcterms:created>
  <dcterms:modified xsi:type="dcterms:W3CDTF">2020-09-06T09:46:38Z</dcterms:modified>
</cp:coreProperties>
</file>